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6" r:id="rId12"/>
    <p:sldId id="267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77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4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169088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3" name="Shape 1"/>
          <p:cNvSpPr/>
          <p:nvPr/>
        </p:nvSpPr>
        <p:spPr>
          <a:xfrm>
            <a:off x="-225082" y="267286"/>
            <a:ext cx="14855482" cy="79018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255028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319599" y="1982706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6319599" y="3173677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VIE</a:t>
            </a:r>
            <a:endParaRPr lang="en-US" sz="5249" dirty="0"/>
          </a:p>
        </p:txBody>
      </p:sp>
      <p:sp>
        <p:nvSpPr>
          <p:cNvPr id="7" name="Text 5"/>
          <p:cNvSpPr/>
          <p:nvPr/>
        </p:nvSpPr>
        <p:spPr>
          <a:xfrm>
            <a:off x="6372558" y="3927250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OH WHAT IS THE FLIM TODAY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037956" y="6942758"/>
            <a:ext cx="2019337" cy="414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100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</a:t>
            </a:r>
            <a:r>
              <a:rPr 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리뷰 커뮤니티 웹서비스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6319599" y="5520162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19599" y="6058268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544682" y="7315481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김신혁  신동훈 이수성 정선호 최은지</a:t>
            </a:r>
            <a:endParaRPr lang="en-US" sz="11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74"/>
            <a:ext cx="5486400" cy="8131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45707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ko-KR" altLang="en-US" sz="2378" b="1" dirty="0" smtClean="0">
                <a:solidFill>
                  <a:srgbClr val="101014"/>
                </a:solidFill>
                <a:latin typeface="Playfair Display" pitchFamily="34" charset="0"/>
              </a:rPr>
              <a:t>웹 구조 </a:t>
            </a:r>
            <a:r>
              <a:rPr lang="ko-KR" altLang="en-US" sz="2378" b="1" dirty="0" smtClean="0">
                <a:solidFill>
                  <a:srgbClr val="101014"/>
                </a:solidFill>
                <a:latin typeface="Playfair Display" pitchFamily="34" charset="0"/>
              </a:rPr>
              <a:t>다이어그램</a:t>
            </a:r>
            <a:endParaRPr lang="en-US" sz="2378" dirty="0"/>
          </a:p>
        </p:txBody>
      </p:sp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16" y="1361153"/>
            <a:ext cx="5907472" cy="52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3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468751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04672"/>
            <a:ext cx="14630400" cy="6699513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39127" y="465184"/>
            <a:ext cx="3627120" cy="549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2"/>
              </a:lnSpc>
              <a:buNone/>
            </a:pPr>
            <a:r>
              <a:rPr lang="en-US" sz="335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355" dirty="0"/>
          </a:p>
        </p:txBody>
      </p:sp>
      <p:sp>
        <p:nvSpPr>
          <p:cNvPr id="5" name="Text 3"/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테이블 명세서</a:t>
            </a:r>
            <a:endParaRPr lang="en-US" sz="201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5" y="1763292"/>
            <a:ext cx="5752505" cy="264668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0" y="1763292"/>
            <a:ext cx="4491395" cy="264668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464" y="4761342"/>
            <a:ext cx="5760482" cy="187480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866" y="4761342"/>
            <a:ext cx="4411861" cy="18748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9127" y="5984046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1" name="Text 5"/>
          <p:cNvSpPr/>
          <p:nvPr/>
        </p:nvSpPr>
        <p:spPr>
          <a:xfrm>
            <a:off x="639127" y="6457504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2" name="Text 6"/>
          <p:cNvSpPr/>
          <p:nvPr/>
        </p:nvSpPr>
        <p:spPr>
          <a:xfrm>
            <a:off x="639127" y="6930961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3" name="Text 7"/>
          <p:cNvSpPr/>
          <p:nvPr/>
        </p:nvSpPr>
        <p:spPr>
          <a:xfrm>
            <a:off x="639127" y="7404418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24614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72186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4518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ER 다이어그램</a:t>
            </a:r>
            <a:endParaRPr lang="en-US" sz="183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08" y="1153717"/>
            <a:ext cx="5839497" cy="58616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83168" y="796840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40049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883259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926468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342142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8129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en-US" sz="2378" b="1" dirty="0" smtClean="0">
                <a:solidFill>
                  <a:srgbClr val="101014"/>
                </a:solidFill>
                <a:latin typeface="Playfair Display" pitchFamily="34" charset="0"/>
              </a:rPr>
              <a:t>API </a:t>
            </a:r>
            <a:r>
              <a:rPr lang="ko-KR" altLang="en-US" sz="2378" b="1" dirty="0" smtClean="0">
                <a:solidFill>
                  <a:srgbClr val="101014"/>
                </a:solidFill>
                <a:latin typeface="Playfair Display" pitchFamily="34" charset="0"/>
              </a:rPr>
              <a:t>명세서</a:t>
            </a:r>
            <a:endParaRPr lang="en-US" sz="2378" dirty="0"/>
          </a:p>
        </p:txBody>
      </p:sp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19" y="2004219"/>
            <a:ext cx="8407769" cy="44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1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53261"/>
            <a:ext cx="14630400" cy="710599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45186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 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DB 업데이트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686205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729415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7726241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8158333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8" y="1445780"/>
            <a:ext cx="5275384" cy="573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96101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로그인 및 회원가입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856194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994034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942612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54" y="1583880"/>
            <a:ext cx="5681691" cy="5486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8119"/>
            <a:ext cx="14630400" cy="700825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01861" y="438119"/>
            <a:ext cx="3429000" cy="51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08"/>
              </a:lnSpc>
              <a:buNone/>
            </a:pPr>
            <a:r>
              <a:rPr lang="en-US" sz="31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160" dirty="0"/>
          </a:p>
        </p:txBody>
      </p:sp>
      <p:sp>
        <p:nvSpPr>
          <p:cNvPr id="5" name="Text 3"/>
          <p:cNvSpPr/>
          <p:nvPr/>
        </p:nvSpPr>
        <p:spPr>
          <a:xfrm>
            <a:off x="601861" y="1194871"/>
            <a:ext cx="1926193" cy="310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en-US" sz="189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네비게이션</a:t>
            </a:r>
            <a:endParaRPr lang="en-US" sz="1896" dirty="0"/>
          </a:p>
        </p:txBody>
      </p:sp>
      <p:sp>
        <p:nvSpPr>
          <p:cNvPr id="7" name="Text 4"/>
          <p:cNvSpPr/>
          <p:nvPr/>
        </p:nvSpPr>
        <p:spPr>
          <a:xfrm>
            <a:off x="601861" y="6554299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sp>
        <p:nvSpPr>
          <p:cNvPr id="8" name="Text 5"/>
          <p:cNvSpPr/>
          <p:nvPr/>
        </p:nvSpPr>
        <p:spPr>
          <a:xfrm>
            <a:off x="601861" y="7000337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sp>
        <p:nvSpPr>
          <p:cNvPr id="9" name="Text 6"/>
          <p:cNvSpPr/>
          <p:nvPr/>
        </p:nvSpPr>
        <p:spPr>
          <a:xfrm>
            <a:off x="601861" y="7446374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62" y="1890712"/>
            <a:ext cx="6315075" cy="444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9891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BIG 3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685437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728646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7718559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71" y="1386018"/>
            <a:ext cx="6094857" cy="5314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3440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영화찾기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92408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35617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16" y="1458901"/>
            <a:ext cx="5477768" cy="5289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975078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상세보기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744915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17700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1458900"/>
            <a:ext cx="5905706" cy="5697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84345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7086022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3248962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목차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1018342" y="4481298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4517109"/>
            <a:ext cx="169295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프로젝트개요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3470434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3632716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4192548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팀 구성원 역할 소개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4192548" y="5454332"/>
            <a:ext cx="169295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107668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11"/>
          <p:cNvSpPr/>
          <p:nvPr/>
        </p:nvSpPr>
        <p:spPr>
          <a:xfrm>
            <a:off x="6277570" y="4481298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829782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endParaRPr lang="en-US" sz="2187" b="1" dirty="0" smtClean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수행절차</a:t>
            </a:r>
            <a:endParaRPr lang="en-US" sz="2187" dirty="0"/>
          </a:p>
        </p:txBody>
      </p:sp>
      <p:sp>
        <p:nvSpPr>
          <p:cNvPr id="15" name="Shape 13"/>
          <p:cNvSpPr/>
          <p:nvPr/>
        </p:nvSpPr>
        <p:spPr>
          <a:xfrm>
            <a:off x="8744903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4"/>
          <p:cNvSpPr/>
          <p:nvPr/>
        </p:nvSpPr>
        <p:spPr>
          <a:xfrm>
            <a:off x="8907185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5"/>
          <p:cNvSpPr/>
          <p:nvPr/>
        </p:nvSpPr>
        <p:spPr>
          <a:xfrm>
            <a:off x="9467017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endParaRPr lang="en-US" sz="2187" b="1" dirty="0" smtClean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</a:t>
            </a: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행결과</a:t>
            </a:r>
            <a:endParaRPr lang="en-US" sz="2187" dirty="0"/>
          </a:p>
        </p:txBody>
      </p:sp>
      <p:sp>
        <p:nvSpPr>
          <p:cNvPr id="18" name="Shape 16"/>
          <p:cNvSpPr/>
          <p:nvPr/>
        </p:nvSpPr>
        <p:spPr>
          <a:xfrm>
            <a:off x="11382137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9" name="Text 17"/>
          <p:cNvSpPr/>
          <p:nvPr/>
        </p:nvSpPr>
        <p:spPr>
          <a:xfrm>
            <a:off x="11555849" y="4481298"/>
            <a:ext cx="1524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8"/>
          <p:cNvSpPr/>
          <p:nvPr/>
        </p:nvSpPr>
        <p:spPr>
          <a:xfrm>
            <a:off x="12104251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</a:t>
            </a: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자체</a:t>
            </a:r>
            <a:r>
              <a:rPr 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</a:t>
            </a: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평가의견</a:t>
            </a:r>
            <a:endParaRPr lang="en-US" sz="2187" dirty="0"/>
          </a:p>
        </p:txBody>
      </p:sp>
      <p:sp>
        <p:nvSpPr>
          <p:cNvPr id="21" name="Text 19"/>
          <p:cNvSpPr/>
          <p:nvPr/>
        </p:nvSpPr>
        <p:spPr>
          <a:xfrm>
            <a:off x="833199" y="6071741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33199" y="66891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6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2092"/>
            <a:ext cx="14630400" cy="702255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92336" y="432092"/>
            <a:ext cx="3421380" cy="509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43"/>
              </a:lnSpc>
              <a:buNone/>
            </a:pPr>
            <a:r>
              <a:rPr lang="en-US" sz="31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110" dirty="0"/>
          </a:p>
        </p:txBody>
      </p:sp>
      <p:sp>
        <p:nvSpPr>
          <p:cNvPr id="5" name="Text 3"/>
          <p:cNvSpPr/>
          <p:nvPr/>
        </p:nvSpPr>
        <p:spPr>
          <a:xfrm>
            <a:off x="592336" y="1176907"/>
            <a:ext cx="1895713" cy="30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6"/>
              </a:lnSpc>
              <a:buNone/>
            </a:pPr>
            <a:r>
              <a:rPr lang="en-US" sz="186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</a:t>
            </a:r>
            <a:endParaRPr lang="en-US" sz="1866" dirty="0"/>
          </a:p>
        </p:txBody>
      </p:sp>
      <p:sp>
        <p:nvSpPr>
          <p:cNvPr id="7" name="Text 4"/>
          <p:cNvSpPr/>
          <p:nvPr/>
        </p:nvSpPr>
        <p:spPr>
          <a:xfrm>
            <a:off x="592336" y="6576754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sp>
        <p:nvSpPr>
          <p:cNvPr id="8" name="Text 5"/>
          <p:cNvSpPr/>
          <p:nvPr/>
        </p:nvSpPr>
        <p:spPr>
          <a:xfrm>
            <a:off x="592336" y="7015701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sp>
        <p:nvSpPr>
          <p:cNvPr id="9" name="Text 6"/>
          <p:cNvSpPr/>
          <p:nvPr/>
        </p:nvSpPr>
        <p:spPr>
          <a:xfrm>
            <a:off x="592336" y="7454648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71" y="1458901"/>
            <a:ext cx="6989738" cy="5532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80377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상영작 통계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70875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14084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8572933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40" y="1436396"/>
            <a:ext cx="5859363" cy="5657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48469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개봉작 통계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820572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63781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906991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950200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91" y="1458901"/>
            <a:ext cx="5879417" cy="5677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98474"/>
            <a:ext cx="14630400" cy="8436374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89872"/>
            <a:ext cx="14630400" cy="63895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09268" y="589872"/>
            <a:ext cx="4648200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4248" dirty="0"/>
          </a:p>
        </p:txBody>
      </p:sp>
      <p:sp>
        <p:nvSpPr>
          <p:cNvPr id="5" name="Text 3"/>
          <p:cNvSpPr/>
          <p:nvPr/>
        </p:nvSpPr>
        <p:spPr>
          <a:xfrm>
            <a:off x="809268" y="1607226"/>
            <a:ext cx="2158008" cy="348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1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공지사항</a:t>
            </a:r>
            <a:endParaRPr lang="en-US" sz="2124" dirty="0"/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2545159"/>
            <a:ext cx="6262678" cy="3184667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545158"/>
            <a:ext cx="6407820" cy="31846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78170"/>
            <a:ext cx="14630400" cy="642512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92837" y="578171"/>
            <a:ext cx="4572000" cy="68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1"/>
              </a:lnSpc>
              <a:buNone/>
            </a:pPr>
            <a:r>
              <a:rPr lang="en-US" sz="41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4162" dirty="0"/>
          </a:p>
        </p:txBody>
      </p:sp>
      <p:sp>
        <p:nvSpPr>
          <p:cNvPr id="5" name="Text 3"/>
          <p:cNvSpPr/>
          <p:nvPr/>
        </p:nvSpPr>
        <p:spPr>
          <a:xfrm>
            <a:off x="792837" y="1575079"/>
            <a:ext cx="2114312" cy="341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08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자유게시판</a:t>
            </a:r>
            <a:endParaRPr lang="en-US" sz="2081" dirty="0"/>
          </a:p>
        </p:txBody>
      </p:sp>
      <p:sp>
        <p:nvSpPr>
          <p:cNvPr id="6" name="Text 4"/>
          <p:cNvSpPr/>
          <p:nvPr/>
        </p:nvSpPr>
        <p:spPr>
          <a:xfrm>
            <a:off x="792837" y="2230899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4" y="3102764"/>
            <a:ext cx="5858363" cy="294451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86" y="3102764"/>
            <a:ext cx="7319349" cy="29445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2837" y="5450550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0" name="Text 6"/>
          <p:cNvSpPr/>
          <p:nvPr/>
        </p:nvSpPr>
        <p:spPr>
          <a:xfrm>
            <a:off x="792837" y="6038058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1" name="Text 7"/>
          <p:cNvSpPr/>
          <p:nvPr/>
        </p:nvSpPr>
        <p:spPr>
          <a:xfrm>
            <a:off x="792837" y="6625565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2" name="Text 8"/>
          <p:cNvSpPr/>
          <p:nvPr/>
        </p:nvSpPr>
        <p:spPr>
          <a:xfrm>
            <a:off x="792837" y="7213073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7027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24770" y="599425"/>
            <a:ext cx="14630400" cy="6652454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92336" y="598983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36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5. 자체 평가 의견</a:t>
            </a:r>
            <a:endParaRPr lang="en-US" sz="3600" dirty="0"/>
          </a:p>
        </p:txBody>
      </p:sp>
      <p:sp>
        <p:nvSpPr>
          <p:cNvPr id="5" name="Shape 3"/>
          <p:cNvSpPr/>
          <p:nvPr/>
        </p:nvSpPr>
        <p:spPr>
          <a:xfrm>
            <a:off x="485382" y="1829614"/>
            <a:ext cx="13070956" cy="4935149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7" name="Text 4"/>
          <p:cNvSpPr/>
          <p:nvPr/>
        </p:nvSpPr>
        <p:spPr>
          <a:xfrm>
            <a:off x="751409" y="3453147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김신혁</a:t>
            </a:r>
            <a:endParaRPr lang="en-US" sz="1750" b="1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3268783" y="3442286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신동훈</a:t>
            </a:r>
            <a:endParaRPr lang="en-US" sz="1750" b="1" dirty="0" smtClean="0">
              <a:solidFill>
                <a:srgbClr val="39393C"/>
              </a:solidFill>
              <a:latin typeface="+mn-ea"/>
              <a:cs typeface="Open Sans" pitchFamily="34" charset="-120"/>
            </a:endParaRPr>
          </a:p>
          <a:p>
            <a:pPr marL="0" indent="0" algn="ctr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47628" y="3437408"/>
            <a:ext cx="1592342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이수성</a:t>
            </a:r>
            <a:endParaRPr lang="en-US" sz="1750" b="1" dirty="0" smtClean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545392" y="3437987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정선호</a:t>
            </a:r>
            <a:endParaRPr lang="en-US" sz="1750" b="1" dirty="0" smtClean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196438" y="3435183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최은지</a:t>
            </a:r>
            <a:endParaRPr lang="en-US" sz="1750" b="1" dirty="0">
              <a:latin typeface="+mn-ea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55608" y="5100362"/>
            <a:ext cx="204739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3554968" y="5100362"/>
            <a:ext cx="204489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6051828" y="5100362"/>
            <a:ext cx="230278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8806577" y="5100362"/>
            <a:ext cx="2199084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1457623" y="5100362"/>
            <a:ext cx="211740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833199" y="6000947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22" name="Text 4"/>
          <p:cNvSpPr/>
          <p:nvPr/>
        </p:nvSpPr>
        <p:spPr>
          <a:xfrm>
            <a:off x="510151" y="4173593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만들 때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안일하게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생각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해서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많은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부분을 </a:t>
            </a:r>
            <a:r>
              <a:rPr lang="en-US" altLang="ko-KR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처리해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</a:t>
            </a:r>
            <a:r>
              <a:rPr lang="en-US" altLang="ko-KR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부작용으로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웹 사이트가 많이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느려졌다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시일이 걸리더라도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잘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만드는게 중요함을 체감했다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3" name="Text 4"/>
          <p:cNvSpPr/>
          <p:nvPr/>
        </p:nvSpPr>
        <p:spPr>
          <a:xfrm>
            <a:off x="3010828" y="4156447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익숙하지 않은 분야의 구조를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처음부터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구축해가는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과정에서 굉장한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어려움을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겪었고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그 구조에 대해 감을 잡고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진행해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나아가기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시작할 때가 너무 늦어서 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조그만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아쉬움이 든다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다만 이것저것 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고쳐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나아가는 과정에 좀 더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익숙해지고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코드 사이의 연계를 고려하는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사고방식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함양 할 수 있는 좋은 기회였다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4" name="Text 4"/>
          <p:cNvSpPr/>
          <p:nvPr/>
        </p:nvSpPr>
        <p:spPr>
          <a:xfrm>
            <a:off x="8207249" y="4209498"/>
            <a:ext cx="2195005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다양한 것들을 만들 수 있겠구나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라는 생각만 해보았다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스스로 </a:t>
            </a:r>
            <a:r>
              <a:rPr lang="ko-KR" altLang="en-US" sz="1100" dirty="0"/>
              <a:t>해서 실력을 쌓아야 할 텐데</a:t>
            </a:r>
            <a:r>
              <a:rPr lang="en-US" altLang="ko-KR" sz="1100" dirty="0"/>
              <a:t>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5" name="Text 4"/>
          <p:cNvSpPr/>
          <p:nvPr/>
        </p:nvSpPr>
        <p:spPr>
          <a:xfrm>
            <a:off x="5724923" y="4171363"/>
            <a:ext cx="2357269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</a:rPr>
              <a:t>어려웠지만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</a:rPr>
              <a:t>조원들의 도움으로 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solidFill>
                  <a:srgbClr val="39393C"/>
                </a:solidFill>
                <a:latin typeface="Open Sans" pitchFamily="34" charset="0"/>
              </a:rPr>
              <a:t>해쳐나갔다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스프링이 많이 어렵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다는 것을 느꼈고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개인적인 공부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가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필요 할 것 같다</a:t>
            </a:r>
            <a:r>
              <a:rPr lang="en-US" altLang="ko-KR" sz="1100" dirty="0" smtClean="0"/>
              <a:t>..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6" name="Text 4"/>
          <p:cNvSpPr/>
          <p:nvPr/>
        </p:nvSpPr>
        <p:spPr>
          <a:xfrm>
            <a:off x="10839563" y="4174842"/>
            <a:ext cx="2195005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이번 프로젝트를 통해 하나하나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내가 직접 웹사이트 </a:t>
            </a:r>
            <a:r>
              <a:rPr lang="ko-KR" altLang="en-US" sz="1100" dirty="0" smtClean="0"/>
              <a:t>디자인을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해보니 무엇이 어렵고 더 보충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해야하 지 알게 되었다</a:t>
            </a:r>
            <a:r>
              <a:rPr lang="en-US" altLang="ko-KR" sz="1100" dirty="0"/>
              <a:t>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역시 팀프로젝트는 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모두에게  도움을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주며 도움 받고 많은 것을 배우게 된다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그럼으로 우린 한단계 더 업그레이드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되었고 성장했다</a:t>
            </a:r>
            <a:r>
              <a:rPr lang="en-US" altLang="ko-KR" sz="1100" dirty="0" smtClean="0"/>
              <a:t>.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7" y="2168043"/>
            <a:ext cx="1725019" cy="128510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54" y="2174757"/>
            <a:ext cx="1739558" cy="127839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20" y="2184152"/>
            <a:ext cx="1736922" cy="130269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58" y="2209153"/>
            <a:ext cx="1741803" cy="13180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506" y="2180007"/>
            <a:ext cx="1720835" cy="1306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3379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89872"/>
            <a:ext cx="14630400" cy="63895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53662" y="3094552"/>
            <a:ext cx="1596307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dirty="0" smtClean="0"/>
              <a:t>Q &amp; A</a:t>
            </a:r>
            <a:endParaRPr lang="en-US" sz="4248" dirty="0"/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2" name="Text 2"/>
          <p:cNvSpPr/>
          <p:nvPr/>
        </p:nvSpPr>
        <p:spPr>
          <a:xfrm>
            <a:off x="8074855" y="3094552"/>
            <a:ext cx="3305908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ko-KR" altLang="en-US" sz="4248" dirty="0" smtClean="0"/>
              <a:t>감사합니다</a:t>
            </a:r>
            <a:r>
              <a:rPr lang="en-US" altLang="ko-KR" sz="4248" dirty="0" smtClean="0"/>
              <a:t>.</a:t>
            </a:r>
            <a:endParaRPr lang="en-US" sz="4248" dirty="0"/>
          </a:p>
        </p:txBody>
      </p:sp>
    </p:spTree>
    <p:extLst>
      <p:ext uri="{BB962C8B-B14F-4D97-AF65-F5344CB8AC3E}">
        <p14:creationId xmlns:p14="http://schemas.microsoft.com/office/powerpoint/2010/main" val="34837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7027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119575" y="0"/>
            <a:ext cx="14630400" cy="786215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2715" y="639045"/>
            <a:ext cx="2819043" cy="454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7"/>
              </a:lnSpc>
              <a:buNone/>
            </a:pPr>
            <a:r>
              <a:rPr lang="en-US" sz="27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1. 프로젝트 개요</a:t>
            </a:r>
            <a:endParaRPr lang="en-US" sz="27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51" y="-16078"/>
            <a:ext cx="4201556" cy="4170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54548" y="3547621"/>
            <a:ext cx="7160455" cy="73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607"/>
              </a:lnSpc>
            </a:pP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VIE  = </a:t>
            </a:r>
            <a:r>
              <a:rPr lang="en-US" sz="3600" b="1" dirty="0" err="1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M</a:t>
            </a:r>
            <a:r>
              <a:rPr lang="en-US" sz="3600" b="1" dirty="0" err="1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o`</a:t>
            </a:r>
            <a:r>
              <a:rPr lang="en-US" sz="3600" b="1" dirty="0" err="1" smtClean="0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 + </a:t>
            </a:r>
            <a:r>
              <a:rPr lang="en-US" sz="3600" b="1" dirty="0" err="1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Re`</a:t>
            </a:r>
            <a:r>
              <a:rPr lang="en-US" sz="3600" b="1" dirty="0" err="1" smtClean="0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 err="1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`w</a:t>
            </a:r>
            <a:r>
              <a:rPr lang="en-US" sz="3600" b="1" dirty="0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 </a:t>
            </a:r>
            <a:endParaRPr lang="en-US" sz="36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2715" y="4428013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영화</a:t>
            </a:r>
            <a:r>
              <a:rPr lang="en-US" sz="1600" dirty="0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(Movie)와 보다(</a:t>
            </a:r>
            <a:r>
              <a:rPr lang="en-US" sz="1600" dirty="0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Review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) 두 단어의 공통 알파벳을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영어로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표기</a:t>
            </a:r>
            <a:endParaRPr lang="en-US" sz="16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252715" y="4893442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영화관련 리뷰서비스를 제공하는 웹서비스에서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아이디어를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착안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0678" y="5413676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0" name="Text 7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1" name="Text 8"/>
          <p:cNvSpPr/>
          <p:nvPr/>
        </p:nvSpPr>
        <p:spPr>
          <a:xfrm>
            <a:off x="660678" y="5580153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 커뮤니티 웹서비스</a:t>
            </a:r>
            <a:endParaRPr lang="en-US" sz="1387" dirty="0"/>
          </a:p>
        </p:txBody>
      </p:sp>
      <p:sp>
        <p:nvSpPr>
          <p:cNvPr id="12" name="Text 9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리뷰를 작성하고, 다른 사용자들의 리뷰와 평점을 볼 수 있는 곳.  영화 정보와 커뮤니티 게시판, 고객센터도 제공.</a:t>
            </a:r>
            <a:endParaRPr lang="en-US" sz="1387" dirty="0"/>
          </a:p>
        </p:txBody>
      </p:sp>
      <p:sp>
        <p:nvSpPr>
          <p:cNvPr id="13" name="Text 10"/>
          <p:cNvSpPr/>
          <p:nvPr/>
        </p:nvSpPr>
        <p:spPr>
          <a:xfrm>
            <a:off x="660678" y="7372271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4" name="직사각형 13"/>
          <p:cNvSpPr/>
          <p:nvPr/>
        </p:nvSpPr>
        <p:spPr>
          <a:xfrm>
            <a:off x="0" y="-307798"/>
            <a:ext cx="14630400" cy="8749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-239151" y="281354"/>
            <a:ext cx="14630400" cy="7362504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142673" y="477712"/>
            <a:ext cx="3848100" cy="564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344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아 오늘 영화 뭐 보지?</a:t>
            </a:r>
            <a:endParaRPr lang="en-US" sz="3446" dirty="0"/>
          </a:p>
        </p:txBody>
      </p:sp>
      <p:sp>
        <p:nvSpPr>
          <p:cNvPr id="5" name="Shape 3"/>
          <p:cNvSpPr/>
          <p:nvPr/>
        </p:nvSpPr>
        <p:spPr>
          <a:xfrm>
            <a:off x="6092396" y="1468039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6289953" y="1448382"/>
            <a:ext cx="990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067" dirty="0"/>
          </a:p>
        </p:txBody>
      </p:sp>
      <p:sp>
        <p:nvSpPr>
          <p:cNvPr id="7" name="Text 5"/>
          <p:cNvSpPr/>
          <p:nvPr/>
        </p:nvSpPr>
        <p:spPr>
          <a:xfrm>
            <a:off x="6711434" y="1476629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관련 커뮤니티 웹 서비스 개발을 목표</a:t>
            </a:r>
            <a:endParaRPr lang="en-US" sz="1723" dirty="0"/>
          </a:p>
        </p:txBody>
      </p:sp>
      <p:sp>
        <p:nvSpPr>
          <p:cNvPr id="8" name="Shape 6"/>
          <p:cNvSpPr/>
          <p:nvPr/>
        </p:nvSpPr>
        <p:spPr>
          <a:xfrm>
            <a:off x="6080449" y="2259981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6270903" y="2251818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067" dirty="0"/>
          </a:p>
        </p:txBody>
      </p:sp>
      <p:sp>
        <p:nvSpPr>
          <p:cNvPr id="10" name="Text 8"/>
          <p:cNvSpPr/>
          <p:nvPr/>
        </p:nvSpPr>
        <p:spPr>
          <a:xfrm>
            <a:off x="6711434" y="2280064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관련 커뮤니티 웹 서비스 개발을 목표</a:t>
            </a:r>
            <a:endParaRPr lang="en-US" sz="1723" dirty="0"/>
          </a:p>
        </p:txBody>
      </p:sp>
      <p:sp>
        <p:nvSpPr>
          <p:cNvPr id="11" name="Shape 9"/>
          <p:cNvSpPr/>
          <p:nvPr/>
        </p:nvSpPr>
        <p:spPr>
          <a:xfrm>
            <a:off x="6063670" y="3094298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2" name="Text 10"/>
          <p:cNvSpPr/>
          <p:nvPr/>
        </p:nvSpPr>
        <p:spPr>
          <a:xfrm>
            <a:off x="6274713" y="3055253"/>
            <a:ext cx="12954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067" dirty="0"/>
          </a:p>
        </p:txBody>
      </p:sp>
      <p:sp>
        <p:nvSpPr>
          <p:cNvPr id="13" name="Text 11"/>
          <p:cNvSpPr/>
          <p:nvPr/>
        </p:nvSpPr>
        <p:spPr>
          <a:xfrm>
            <a:off x="6711434" y="3083500"/>
            <a:ext cx="223266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 » DB 사용</a:t>
            </a:r>
            <a:endParaRPr lang="en-US" sz="1723" dirty="0"/>
          </a:p>
        </p:txBody>
      </p:sp>
      <p:sp>
        <p:nvSpPr>
          <p:cNvPr id="14" name="Shape 12"/>
          <p:cNvSpPr/>
          <p:nvPr/>
        </p:nvSpPr>
        <p:spPr>
          <a:xfrm>
            <a:off x="6080449" y="3822690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5" name="Text 13"/>
          <p:cNvSpPr/>
          <p:nvPr/>
        </p:nvSpPr>
        <p:spPr>
          <a:xfrm>
            <a:off x="6270903" y="3858689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067" dirty="0"/>
          </a:p>
        </p:txBody>
      </p:sp>
      <p:sp>
        <p:nvSpPr>
          <p:cNvPr id="16" name="Text 14"/>
          <p:cNvSpPr/>
          <p:nvPr/>
        </p:nvSpPr>
        <p:spPr>
          <a:xfrm>
            <a:off x="6711434" y="3886935"/>
            <a:ext cx="1783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UI 기반 서비스 구현</a:t>
            </a:r>
            <a:endParaRPr lang="en-US" sz="1723" dirty="0"/>
          </a:p>
        </p:txBody>
      </p:sp>
      <p:sp>
        <p:nvSpPr>
          <p:cNvPr id="17" name="Shape 15"/>
          <p:cNvSpPr/>
          <p:nvPr/>
        </p:nvSpPr>
        <p:spPr>
          <a:xfrm>
            <a:off x="6063670" y="4686054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8" name="Text 16"/>
          <p:cNvSpPr/>
          <p:nvPr/>
        </p:nvSpPr>
        <p:spPr>
          <a:xfrm>
            <a:off x="6278523" y="4662124"/>
            <a:ext cx="12192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sz="2067" dirty="0"/>
          </a:p>
        </p:txBody>
      </p:sp>
      <p:sp>
        <p:nvSpPr>
          <p:cNvPr id="19" name="Text 17"/>
          <p:cNvSpPr/>
          <p:nvPr/>
        </p:nvSpPr>
        <p:spPr>
          <a:xfrm>
            <a:off x="6711434" y="4690371"/>
            <a:ext cx="33147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Java Spring + Python » 공공데이터</a:t>
            </a:r>
            <a:endParaRPr lang="en-US" sz="1723" dirty="0"/>
          </a:p>
        </p:txBody>
      </p:sp>
      <p:sp>
        <p:nvSpPr>
          <p:cNvPr id="20" name="Shape 18"/>
          <p:cNvSpPr/>
          <p:nvPr/>
        </p:nvSpPr>
        <p:spPr>
          <a:xfrm>
            <a:off x="6080449" y="5427425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21" name="Text 19"/>
          <p:cNvSpPr/>
          <p:nvPr/>
        </p:nvSpPr>
        <p:spPr>
          <a:xfrm>
            <a:off x="6267093" y="5465560"/>
            <a:ext cx="14478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6</a:t>
            </a:r>
            <a:endParaRPr lang="en-US" sz="2067" dirty="0"/>
          </a:p>
        </p:txBody>
      </p:sp>
      <p:sp>
        <p:nvSpPr>
          <p:cNvPr id="22" name="Text 20"/>
          <p:cNvSpPr/>
          <p:nvPr/>
        </p:nvSpPr>
        <p:spPr>
          <a:xfrm>
            <a:off x="6711434" y="5493806"/>
            <a:ext cx="19431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사용자에게 영화 정보 </a:t>
            </a:r>
            <a:endParaRPr lang="en-US" sz="1723" dirty="0"/>
          </a:p>
        </p:txBody>
      </p:sp>
      <p:sp>
        <p:nvSpPr>
          <p:cNvPr id="23" name="Text 21"/>
          <p:cNvSpPr/>
          <p:nvPr/>
        </p:nvSpPr>
        <p:spPr>
          <a:xfrm>
            <a:off x="6711434" y="5949890"/>
            <a:ext cx="393954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           + 영화 관련 커뮤니티 기능 제공</a:t>
            </a:r>
            <a:endParaRPr lang="en-US" sz="1723" dirty="0"/>
          </a:p>
        </p:txBody>
      </p:sp>
      <p:sp>
        <p:nvSpPr>
          <p:cNvPr id="24" name="Text 22"/>
          <p:cNvSpPr/>
          <p:nvPr/>
        </p:nvSpPr>
        <p:spPr>
          <a:xfrm>
            <a:off x="6142673" y="6405974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sp>
        <p:nvSpPr>
          <p:cNvPr id="25" name="Text 23"/>
          <p:cNvSpPr/>
          <p:nvPr/>
        </p:nvSpPr>
        <p:spPr>
          <a:xfrm>
            <a:off x="6142673" y="6892432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sp>
        <p:nvSpPr>
          <p:cNvPr id="26" name="Text 24"/>
          <p:cNvSpPr/>
          <p:nvPr/>
        </p:nvSpPr>
        <p:spPr>
          <a:xfrm>
            <a:off x="6142673" y="7378890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745" y="-252254"/>
            <a:ext cx="15066499" cy="90595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95422"/>
            <a:ext cx="14630400" cy="752621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61" y="549466"/>
            <a:ext cx="6316394" cy="70536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1631099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148399" y="2830343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7" name="Text 3"/>
          <p:cNvSpPr/>
          <p:nvPr/>
        </p:nvSpPr>
        <p:spPr>
          <a:xfrm>
            <a:off x="8333542" y="2863436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8870513" y="2899246"/>
            <a:ext cx="35661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HTML, CSS, Java Script 익숙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8148399" y="3850297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0" name="Text 6"/>
          <p:cNvSpPr/>
          <p:nvPr/>
        </p:nvSpPr>
        <p:spPr>
          <a:xfrm>
            <a:off x="8310682" y="3883390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870513" y="3919200"/>
            <a:ext cx="2636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MySQL  » 사이트 관리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8148399" y="4870252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9"/>
          <p:cNvSpPr/>
          <p:nvPr/>
        </p:nvSpPr>
        <p:spPr>
          <a:xfrm>
            <a:off x="8318302" y="4903344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8870513" y="4939155"/>
            <a:ext cx="35966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Spring 프레임워크, D3.js 이용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8148399" y="5890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2"/>
          <p:cNvSpPr/>
          <p:nvPr/>
        </p:nvSpPr>
        <p:spPr>
          <a:xfrm>
            <a:off x="8310682" y="5923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870513" y="5959109"/>
            <a:ext cx="26060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Python  »  API 데이터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510954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20504"/>
            <a:ext cx="14630400" cy="67671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881321"/>
            <a:ext cx="3555087" cy="573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49"/>
              </a:lnSpc>
              <a:buNone/>
            </a:pPr>
            <a:r>
              <a:rPr lang="en-US" sz="349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 기대효과</a:t>
            </a:r>
            <a:endParaRPr lang="en-US" sz="349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07" y="1785452"/>
            <a:ext cx="2110859" cy="2095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080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이용자에게             편리한 영화 정보 제공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0" y="1785452"/>
            <a:ext cx="2110859" cy="2095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9683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영화 시장                    동향에 대한 정보 제공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012" y="1785452"/>
            <a:ext cx="2110859" cy="20953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6285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이용자</a:t>
            </a:r>
            <a:r>
              <a:rPr 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간                    </a:t>
            </a:r>
            <a:endParaRPr lang="en-US" sz="2187" b="1" dirty="0" smtClean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</a:t>
            </a:r>
            <a:r>
              <a:rPr 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형성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615" y="1785452"/>
            <a:ext cx="2110859" cy="20953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149132" y="4101327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 제공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833199" y="50385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833199" y="565595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33199" y="6273368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833199" y="6890777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9087729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2031"/>
            <a:ext cx="14630400" cy="6624518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79026" y="751315"/>
            <a:ext cx="3779520" cy="536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4"/>
              </a:lnSpc>
              <a:buNone/>
            </a:pPr>
            <a:r>
              <a:rPr lang="en-US" sz="327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2. 팀 구성원 역할 소개</a:t>
            </a:r>
            <a:endParaRPr lang="en-US" sz="327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30" y="1510667"/>
            <a:ext cx="1777484" cy="17644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287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김신혁</a:t>
            </a:r>
            <a:endParaRPr lang="en-US" sz="2045" dirty="0"/>
          </a:p>
        </p:txBody>
      </p:sp>
      <p:sp>
        <p:nvSpPr>
          <p:cNvPr id="7" name="Text 4"/>
          <p:cNvSpPr/>
          <p:nvPr/>
        </p:nvSpPr>
        <p:spPr>
          <a:xfrm>
            <a:off x="779026" y="3994249"/>
            <a:ext cx="1877139" cy="7424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프로젝트 문서,       레포지토리 관리,   API 담당</a:t>
            </a:r>
            <a:endParaRPr lang="en-US" sz="163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164" y="1510667"/>
            <a:ext cx="1777484" cy="17644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20333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신동훈</a:t>
            </a:r>
            <a:endParaRPr lang="en-US" sz="2045" dirty="0"/>
          </a:p>
        </p:txBody>
      </p:sp>
      <p:sp>
        <p:nvSpPr>
          <p:cNvPr id="10" name="Text 6"/>
          <p:cNvSpPr/>
          <p:nvPr/>
        </p:nvSpPr>
        <p:spPr>
          <a:xfrm>
            <a:off x="3435072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프로젝트 환경 구성     및 자유 게시판,공지 게시판 담당</a:t>
            </a:r>
            <a:endParaRPr lang="en-US" sz="163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98" y="1510667"/>
            <a:ext cx="1777484" cy="17644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76380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이수성</a:t>
            </a:r>
            <a:endParaRPr lang="en-US" sz="2045" dirty="0"/>
          </a:p>
        </p:txBody>
      </p:sp>
      <p:sp>
        <p:nvSpPr>
          <p:cNvPr id="13" name="Text 8"/>
          <p:cNvSpPr/>
          <p:nvPr/>
        </p:nvSpPr>
        <p:spPr>
          <a:xfrm>
            <a:off x="6091118" y="3994249"/>
            <a:ext cx="2262903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유저 기능 및 관련    테이블 관리 등 전반적이용자 정보 담당</a:t>
            </a:r>
            <a:endParaRPr lang="en-US" sz="163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633" y="1510667"/>
            <a:ext cx="1777484" cy="17644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932426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정선호</a:t>
            </a:r>
            <a:endParaRPr lang="en-US" sz="2045" dirty="0"/>
          </a:p>
        </p:txBody>
      </p:sp>
      <p:sp>
        <p:nvSpPr>
          <p:cNvPr id="16" name="Text 10"/>
          <p:cNvSpPr/>
          <p:nvPr/>
        </p:nvSpPr>
        <p:spPr>
          <a:xfrm>
            <a:off x="8747165" y="3994249"/>
            <a:ext cx="1972417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통계</a:t>
            </a:r>
            <a:r>
              <a:rPr lang="en-US" sz="1636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디자인, </a:t>
            </a:r>
            <a:endParaRPr lang="en-US" sz="1636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</a:t>
            </a:r>
            <a:r>
              <a:rPr lang="en-US" sz="1636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검색</a:t>
            </a:r>
            <a:r>
              <a:rPr lang="en-US" sz="1636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및 기능 구현 등 인터페이스 담당</a:t>
            </a:r>
            <a:endParaRPr lang="en-US" sz="163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867" y="1510667"/>
            <a:ext cx="1777484" cy="17644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588472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최은지</a:t>
            </a:r>
            <a:endParaRPr lang="en-US" sz="2045" dirty="0"/>
          </a:p>
        </p:txBody>
      </p:sp>
      <p:sp>
        <p:nvSpPr>
          <p:cNvPr id="19" name="Text 12"/>
          <p:cNvSpPr/>
          <p:nvPr/>
        </p:nvSpPr>
        <p:spPr>
          <a:xfrm>
            <a:off x="11403211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로고, 파비콘, 웹의 헤더, 네비게이션, 푸터, 포스터 영역 등 디자인,PPT발표자료 담당</a:t>
            </a:r>
            <a:endParaRPr lang="en-US" sz="1636" dirty="0"/>
          </a:p>
        </p:txBody>
      </p:sp>
      <p:sp>
        <p:nvSpPr>
          <p:cNvPr id="20" name="Text 13"/>
          <p:cNvSpPr/>
          <p:nvPr/>
        </p:nvSpPr>
        <p:spPr>
          <a:xfrm>
            <a:off x="779026" y="5314162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1" name="Text 14"/>
          <p:cNvSpPr/>
          <p:nvPr/>
        </p:nvSpPr>
        <p:spPr>
          <a:xfrm>
            <a:off x="779026" y="5891624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2" name="Text 15"/>
          <p:cNvSpPr/>
          <p:nvPr/>
        </p:nvSpPr>
        <p:spPr>
          <a:xfrm>
            <a:off x="779026" y="6469086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3" name="Text 16"/>
          <p:cNvSpPr/>
          <p:nvPr/>
        </p:nvSpPr>
        <p:spPr>
          <a:xfrm>
            <a:off x="779026" y="7046548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29941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06536"/>
            <a:ext cx="14630400" cy="663832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606536"/>
            <a:ext cx="477012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1654146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요구사항 정리</a:t>
            </a:r>
            <a:endParaRPr lang="en-US" sz="2624" dirty="0"/>
          </a:p>
        </p:txBody>
      </p:sp>
      <p:sp>
        <p:nvSpPr>
          <p:cNvPr id="6" name="Shape 4"/>
          <p:cNvSpPr/>
          <p:nvPr/>
        </p:nvSpPr>
        <p:spPr>
          <a:xfrm>
            <a:off x="833199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7" name="Text 5"/>
          <p:cNvSpPr/>
          <p:nvPr/>
        </p:nvSpPr>
        <p:spPr>
          <a:xfrm>
            <a:off x="1259443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정보 제공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410772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상영작 정보 제공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410772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개봉작 정보 제공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410772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상세 정보 제공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410772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찾기 기능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410772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추천 기능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129802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14" name="Text 12"/>
          <p:cNvSpPr/>
          <p:nvPr/>
        </p:nvSpPr>
        <p:spPr>
          <a:xfrm>
            <a:off x="4556046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 기능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707374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공지사항 게시판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707374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자유게시판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707374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쓰기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707374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수정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707374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삭제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707374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707374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댓글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6404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23" name="Text 21"/>
          <p:cNvSpPr/>
          <p:nvPr/>
        </p:nvSpPr>
        <p:spPr>
          <a:xfrm>
            <a:off x="7852648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유저 관리 기능</a:t>
            </a:r>
            <a:endParaRPr lang="en-US" sz="2187" dirty="0"/>
          </a:p>
        </p:txBody>
      </p:sp>
      <p:sp>
        <p:nvSpPr>
          <p:cNvPr id="24" name="Text 22"/>
          <p:cNvSpPr/>
          <p:nvPr/>
        </p:nvSpPr>
        <p:spPr>
          <a:xfrm>
            <a:off x="8003977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가입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003977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로그인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003977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로그아웃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003977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자동 로그아웃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003977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정보 수정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8003977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탈퇴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003977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10723007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32" name="Text 30"/>
          <p:cNvSpPr/>
          <p:nvPr/>
        </p:nvSpPr>
        <p:spPr>
          <a:xfrm>
            <a:off x="11149251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웹 구조</a:t>
            </a:r>
            <a:endParaRPr lang="en-US" sz="2187" dirty="0"/>
          </a:p>
        </p:txBody>
      </p:sp>
      <p:sp>
        <p:nvSpPr>
          <p:cNvPr id="33" name="Text 31"/>
          <p:cNvSpPr/>
          <p:nvPr/>
        </p:nvSpPr>
        <p:spPr>
          <a:xfrm>
            <a:off x="11300579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파비콘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300579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11300579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헤더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11300579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네비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1300579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푸터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1300579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게시판 상세기능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833199" y="7095123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833199" y="7712532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1" name="Text 39"/>
          <p:cNvSpPr/>
          <p:nvPr/>
        </p:nvSpPr>
        <p:spPr>
          <a:xfrm>
            <a:off x="833199" y="8329941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833199" y="89473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833199" y="956475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38520"/>
            <a:ext cx="14630400" cy="862133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471139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en-US" sz="237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Gantt chart</a:t>
            </a:r>
            <a:endParaRPr lang="en-US" sz="237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69" y="2045787"/>
            <a:ext cx="12195482" cy="40775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606</Words>
  <Application>Microsoft Office PowerPoint</Application>
  <PresentationFormat>사용자 지정</PresentationFormat>
  <Paragraphs>193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Open Sans</vt:lpstr>
      <vt:lpstr>Playfair Display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KB</cp:lastModifiedBy>
  <cp:revision>10</cp:revision>
  <dcterms:created xsi:type="dcterms:W3CDTF">2023-06-29T06:04:35Z</dcterms:created>
  <dcterms:modified xsi:type="dcterms:W3CDTF">2023-06-29T07:38:12Z</dcterms:modified>
</cp:coreProperties>
</file>